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9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C6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94627"/>
  </p:normalViewPr>
  <p:slideViewPr>
    <p:cSldViewPr snapToGrid="0">
      <p:cViewPr varScale="1">
        <p:scale>
          <a:sx n="168" d="100"/>
          <a:sy n="168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F9C99-A32E-FD40-9C33-A8B175198355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38189-0996-6743-9099-4CEB7B7A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52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38189-0996-6743-9099-4CEB7B7A83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8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516-9C53-DD74-232C-7B39862F9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5961D-1535-83D8-BF81-A76302A5D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54D31-0C8D-BBAE-B33C-425A8216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FA8D2-F216-7968-7035-42D51C6F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DD143-C827-4C4A-8E5B-67659B90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58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E98B9-7C33-14BA-693A-FECE81C5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8AEB0-67DD-2972-7306-DB6E188D6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2065E-86C9-0D89-6EC5-22649FD7E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FFA9-454B-CC11-DEC6-D170D208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C9D8A-4AB9-C1D3-90E7-AA29D916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7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0CB8D-9416-D7E4-4CB5-7FD5EA9B8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F9B0A-B928-8D70-F52C-C1F7B1ED5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0293-6550-DDED-6F70-4B5D85EC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7AE4B-C373-0F14-49BD-3E87D36C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B1B2E-0E8A-5592-62B7-B80892FE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62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D5CA-12FF-9124-F12F-17053949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48B9-94AD-F42E-72A6-3A1690C54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DA855-EFB3-A866-58F4-B08CBEC5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17131-D424-B47E-4636-7C54BDD8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8DA0D-6F2F-CE10-9AEC-071B4EE3C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3B16-732D-51CE-344F-B0C248E5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C68A3-592C-287B-BC30-CEDB52E00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B967-6567-E91A-6CAC-7DF3A0F4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95145-A453-00A6-869F-131E7A02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B0CF7-5776-6A09-B137-8E823172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A8AC-E403-910F-90D0-511D76EA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106E3-4973-A861-3AD2-4F2D368FC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F86BD-1F67-9B0A-930D-00F5F3BC3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01D13-EA13-16DF-5BAF-9D194C07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5D68E-0DBD-1A5A-71AD-E883B7C5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EE1A5-16E0-B320-FDE4-581611E9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7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6A40-C305-30C5-36E8-488B95D8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E9BFD-BA3A-AB49-D94A-D97131229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8BBFE-5D6F-EADF-56F8-F56420978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AE2CC-57D9-776B-7C5C-C86DDF190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F3552-6876-DCB7-68E7-1B6069FE3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442DF-107D-DDE3-6602-05E0FEA2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85F4F-D2D1-224C-36E9-FF63993E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A7A7FE-3792-8DF0-96DF-B8869467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650D3-EC5B-6F72-3F88-4DCE7D73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32B00-BB1E-7FCE-1D9F-FC161B9C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A692F-85D3-2010-1F38-981580B3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05309-D672-BFA6-45C4-E3A93371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8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D83F1-8A83-AE88-AAA3-38007B44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98F446-9D30-F7ED-70BF-66C271F7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BAC3C-0D33-6861-95FD-7D3FA3DC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9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8ED8-BE24-31FA-BAB9-764EC6D1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0A8F-17FF-8707-8DFC-D001F16B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65E41-CE76-71E2-DEEF-027E92CD4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EAC3D-E7CC-2716-68C2-6428DF98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F7720-41E6-5F6F-AF20-97988808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FE898-3C7A-10EA-DBA4-AEFE14EA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7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7CAD-43C9-FCAC-A235-FF463A922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8B64A-3995-46FE-3979-AF40E74A3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3617F-E10E-0385-32F2-202B71CC5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FF899-C3F9-7017-BB9D-831AB517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E8248-C149-3BFB-3F5B-B17D0BF01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C44CB-1249-F7E7-2026-2226295A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0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52F60-C377-2195-C5E9-76EF5FED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CF8F0-2E43-F71D-DAD8-50EC8CFCF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6CD1-1FFB-6FD5-AC1C-B310DCAF7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14F80F-7896-CB43-9DD7-A1F13929DDC9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4EE89-73ED-12C8-62D0-513A58E62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4ECD-0182-0EB4-81EE-0FB013DC0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42E91B-E043-8746-B00E-2BD68A9AC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2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E8726-FF46-3B70-ABA9-135065E16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with red and black dots&#10;&#10;AI-generated content may be incorrect.">
            <a:extLst>
              <a:ext uri="{FF2B5EF4-FFF2-40B4-BE49-F238E27FC236}">
                <a16:creationId xmlns:a16="http://schemas.microsoft.com/office/drawing/2014/main" id="{EEA29BD5-E0A9-82FD-82D7-1E7E9B198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15" y="239711"/>
            <a:ext cx="9836323" cy="6378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913AD9-3A0C-5AE7-E965-5C2C612AFDEA}"/>
              </a:ext>
            </a:extLst>
          </p:cNvPr>
          <p:cNvSpPr/>
          <p:nvPr/>
        </p:nvSpPr>
        <p:spPr>
          <a:xfrm>
            <a:off x="9288780" y="579120"/>
            <a:ext cx="1363980" cy="5433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showing a number of red and blue dots&#10;&#10;AI-generated content may be incorrect.">
            <a:extLst>
              <a:ext uri="{FF2B5EF4-FFF2-40B4-BE49-F238E27FC236}">
                <a16:creationId xmlns:a16="http://schemas.microsoft.com/office/drawing/2014/main" id="{B34A7852-83DD-5C87-50C6-115546009C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08522" y="375684"/>
            <a:ext cx="8201246" cy="5585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518872-34CE-A5A2-24D1-72088101DB15}"/>
              </a:ext>
            </a:extLst>
          </p:cNvPr>
          <p:cNvSpPr txBox="1"/>
          <p:nvPr/>
        </p:nvSpPr>
        <p:spPr>
          <a:xfrm>
            <a:off x="299803" y="142275"/>
            <a:ext cx="176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</a:t>
            </a:r>
            <a:r>
              <a:rPr lang="en-US" dirty="0" err="1"/>
              <a:t>Placco</a:t>
            </a:r>
            <a:r>
              <a:rPr lang="en-US" dirty="0"/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362400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069D3-273D-4FBB-7EFC-7AD64A978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B935A474-F1E1-C8D0-7B49-DFF2076F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25493" y="1400175"/>
            <a:ext cx="4733928" cy="4057651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DFDAFA9D-FB66-DB8A-DA15-92136079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25912" y="1400173"/>
            <a:ext cx="4733928" cy="4057651"/>
          </a:xfrm>
          <a:prstGeom prst="rect">
            <a:avLst/>
          </a:prstGeom>
        </p:spPr>
      </p:pic>
      <p:pic>
        <p:nvPicPr>
          <p:cNvPr id="6" name="Picture 5" descr="A graph with red and green lines&#10;&#10;AI-generated content may be incorrect.">
            <a:extLst>
              <a:ext uri="{FF2B5EF4-FFF2-40B4-BE49-F238E27FC236}">
                <a16:creationId xmlns:a16="http://schemas.microsoft.com/office/drawing/2014/main" id="{69A62057-BDC7-F94F-6940-1D4CB7B0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77316" y="1400170"/>
            <a:ext cx="4733929" cy="40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8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820-867A-DFCB-DCD1-F21FB4B2F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84012C6D-765A-3637-95D1-3C3F260D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3583" y="1385630"/>
            <a:ext cx="4086739" cy="4086740"/>
          </a:xfrm>
          <a:prstGeom prst="rect">
            <a:avLst/>
          </a:prstGeom>
        </p:spPr>
      </p:pic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E72D22AB-72D8-9692-6C31-F9EF88C9F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74421" y="1385630"/>
            <a:ext cx="4086739" cy="4086740"/>
          </a:xfrm>
          <a:prstGeom prst="rect">
            <a:avLst/>
          </a:prstGeom>
        </p:spPr>
      </p:pic>
      <p:pic>
        <p:nvPicPr>
          <p:cNvPr id="5" name="Picture 4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9F49CCDC-95E2-9B26-4182-7575CD76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161161" y="1385630"/>
            <a:ext cx="4086742" cy="40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screen with numbers&#10;&#10;AI-generated content may be incorrect.">
            <a:extLst>
              <a:ext uri="{FF2B5EF4-FFF2-40B4-BE49-F238E27FC236}">
                <a16:creationId xmlns:a16="http://schemas.microsoft.com/office/drawing/2014/main" id="{2325B0D3-4F40-8204-F009-E03F78C4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8" y="984142"/>
            <a:ext cx="12048184" cy="2193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90F165-D8DC-8B7F-575E-4C5C729D7CD2}"/>
              </a:ext>
            </a:extLst>
          </p:cNvPr>
          <p:cNvSpPr txBox="1"/>
          <p:nvPr/>
        </p:nvSpPr>
        <p:spPr>
          <a:xfrm>
            <a:off x="3912676" y="502662"/>
            <a:ext cx="436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should_not_be_in_yelland2025 (13 stars)</a:t>
            </a:r>
          </a:p>
        </p:txBody>
      </p:sp>
    </p:spTree>
    <p:extLst>
      <p:ext uri="{BB962C8B-B14F-4D97-AF65-F5344CB8AC3E}">
        <p14:creationId xmlns:p14="http://schemas.microsoft.com/office/powerpoint/2010/main" val="87407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D29E6-0203-7B5C-A0F0-FF26D06AA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with red and black dots&#10;&#10;AI-generated content may be incorrect.">
            <a:extLst>
              <a:ext uri="{FF2B5EF4-FFF2-40B4-BE49-F238E27FC236}">
                <a16:creationId xmlns:a16="http://schemas.microsoft.com/office/drawing/2014/main" id="{AAB9088B-AA38-5AAB-6BC1-92EF560B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15" y="239711"/>
            <a:ext cx="9836323" cy="6378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A34671-AD48-F6FD-6CEC-0EE1580BAB1D}"/>
              </a:ext>
            </a:extLst>
          </p:cNvPr>
          <p:cNvSpPr/>
          <p:nvPr/>
        </p:nvSpPr>
        <p:spPr>
          <a:xfrm>
            <a:off x="9288780" y="579120"/>
            <a:ext cx="1363980" cy="5433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with a line and a point&#10;&#10;AI-generated content may be incorrect.">
            <a:extLst>
              <a:ext uri="{FF2B5EF4-FFF2-40B4-BE49-F238E27FC236}">
                <a16:creationId xmlns:a16="http://schemas.microsoft.com/office/drawing/2014/main" id="{E0F7FA39-72AD-D044-CB90-1D08E51B46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54097" y="304800"/>
            <a:ext cx="8241435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A72874-7043-C6EE-91DF-B5FD1874B9A4}"/>
              </a:ext>
            </a:extLst>
          </p:cNvPr>
          <p:cNvSpPr txBox="1"/>
          <p:nvPr/>
        </p:nvSpPr>
        <p:spPr>
          <a:xfrm>
            <a:off x="299803" y="142275"/>
            <a:ext cx="176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Yelland </a:t>
            </a:r>
            <a:r>
              <a:rPr lang="en-US" dirty="0" err="1"/>
              <a:t>Placco</a:t>
            </a:r>
            <a:r>
              <a:rPr lang="en-US" dirty="0"/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322782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28CD085D-E25C-F152-7BA7-97E2B7A5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56031" y="1582753"/>
            <a:ext cx="6857998" cy="3692495"/>
          </a:xfrm>
          <a:prstGeom prst="rect">
            <a:avLst/>
          </a:prstGeom>
        </p:spPr>
      </p:pic>
      <p:pic>
        <p:nvPicPr>
          <p:cNvPr id="13" name="Picture 12" descr="A diagram of a graph&#10;&#10;AI-generated content may be incorrect.">
            <a:extLst>
              <a:ext uri="{FF2B5EF4-FFF2-40B4-BE49-F238E27FC236}">
                <a16:creationId xmlns:a16="http://schemas.microsoft.com/office/drawing/2014/main" id="{90A65E04-4385-1F99-8B32-42D60B48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44197" y="1582752"/>
            <a:ext cx="6857997" cy="3692495"/>
          </a:xfrm>
          <a:prstGeom prst="rect">
            <a:avLst/>
          </a:prstGeom>
        </p:spPr>
      </p:pic>
      <p:pic>
        <p:nvPicPr>
          <p:cNvPr id="3" name="Picture 2" descr="A graph with red dots and a triangle&#10;&#10;AI-generated content may be incorrect.">
            <a:extLst>
              <a:ext uri="{FF2B5EF4-FFF2-40B4-BE49-F238E27FC236}">
                <a16:creationId xmlns:a16="http://schemas.microsoft.com/office/drawing/2014/main" id="{9E55AA7A-DBEF-0B11-EDEC-F6CCFE4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36693" y="1582751"/>
            <a:ext cx="6857998" cy="36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1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rge number of red and blue dots&#10;&#10;AI-generated content may be incorrect.">
            <a:extLst>
              <a:ext uri="{FF2B5EF4-FFF2-40B4-BE49-F238E27FC236}">
                <a16:creationId xmlns:a16="http://schemas.microsoft.com/office/drawing/2014/main" id="{37054C65-788E-4D56-D4E7-EF08D38D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42" y="201478"/>
            <a:ext cx="3778250" cy="6455044"/>
          </a:xfrm>
          <a:prstGeom prst="rect">
            <a:avLst/>
          </a:prstGeom>
        </p:spPr>
      </p:pic>
      <p:pic>
        <p:nvPicPr>
          <p:cNvPr id="5" name="Picture 4" descr="A graph showing a number of red and blue dots&#10;&#10;AI-generated content may be incorrect.">
            <a:extLst>
              <a:ext uri="{FF2B5EF4-FFF2-40B4-BE49-F238E27FC236}">
                <a16:creationId xmlns:a16="http://schemas.microsoft.com/office/drawing/2014/main" id="{C618030F-54F2-30D3-B24D-AED0C9A5C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5" y="201478"/>
            <a:ext cx="3778250" cy="6455044"/>
          </a:xfrm>
          <a:prstGeom prst="rect">
            <a:avLst/>
          </a:prstGeom>
        </p:spPr>
      </p:pic>
      <p:pic>
        <p:nvPicPr>
          <p:cNvPr id="4" name="Picture 3" descr="A white paper with red dots&#10;&#10;AI-generated content may be incorrect.">
            <a:extLst>
              <a:ext uri="{FF2B5EF4-FFF2-40B4-BE49-F238E27FC236}">
                <a16:creationId xmlns:a16="http://schemas.microsoft.com/office/drawing/2014/main" id="{F69EA6BF-5A27-D563-09B9-065B6A131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125" y="201478"/>
            <a:ext cx="3778250" cy="645504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45070E-9E5A-C0B7-3650-C3306C4CAB26}"/>
              </a:ext>
            </a:extLst>
          </p:cNvPr>
          <p:cNvCxnSpPr>
            <a:cxnSpLocks/>
          </p:cNvCxnSpPr>
          <p:nvPr/>
        </p:nvCxnSpPr>
        <p:spPr>
          <a:xfrm flipH="1">
            <a:off x="1242060" y="2514600"/>
            <a:ext cx="2415540" cy="2545080"/>
          </a:xfrm>
          <a:prstGeom prst="line">
            <a:avLst/>
          </a:prstGeom>
          <a:ln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CCB6C3-0A8E-2AA4-C879-500F71D09D2B}"/>
              </a:ext>
            </a:extLst>
          </p:cNvPr>
          <p:cNvCxnSpPr>
            <a:cxnSpLocks/>
          </p:cNvCxnSpPr>
          <p:nvPr/>
        </p:nvCxnSpPr>
        <p:spPr>
          <a:xfrm flipH="1">
            <a:off x="5105400" y="2514600"/>
            <a:ext cx="2415540" cy="2545080"/>
          </a:xfrm>
          <a:prstGeom prst="line">
            <a:avLst/>
          </a:prstGeom>
          <a:ln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FDC739-F0CA-D1F1-10C5-9E2D66398E98}"/>
              </a:ext>
            </a:extLst>
          </p:cNvPr>
          <p:cNvCxnSpPr>
            <a:cxnSpLocks/>
          </p:cNvCxnSpPr>
          <p:nvPr/>
        </p:nvCxnSpPr>
        <p:spPr>
          <a:xfrm flipH="1">
            <a:off x="8898890" y="2514600"/>
            <a:ext cx="2415540" cy="2545080"/>
          </a:xfrm>
          <a:prstGeom prst="line">
            <a:avLst/>
          </a:prstGeom>
          <a:ln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E6DD88-C2CA-0547-CF87-5775C6926BBA}"/>
              </a:ext>
            </a:extLst>
          </p:cNvPr>
          <p:cNvSpPr txBox="1"/>
          <p:nvPr/>
        </p:nvSpPr>
        <p:spPr>
          <a:xfrm>
            <a:off x="3070727" y="423580"/>
            <a:ext cx="2088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40FF"/>
                </a:solidFill>
              </a:rPr>
              <a:t>[Ba/Fe] &gt; +0.6 were excluded</a:t>
            </a:r>
          </a:p>
        </p:txBody>
      </p:sp>
    </p:spTree>
    <p:extLst>
      <p:ext uri="{BB962C8B-B14F-4D97-AF65-F5344CB8AC3E}">
        <p14:creationId xmlns:p14="http://schemas.microsoft.com/office/powerpoint/2010/main" val="287640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00451-FD77-A275-0C10-64E7FE03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095F7D64-F414-B82F-A5EB-BC0EC78DA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6" y="894705"/>
            <a:ext cx="3966975" cy="4859362"/>
          </a:xfrm>
          <a:prstGeom prst="rect">
            <a:avLst/>
          </a:prstGeom>
        </p:spPr>
      </p:pic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ECF6DAE7-00A2-3D38-910D-41CF1EDA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061" y="894705"/>
            <a:ext cx="3969876" cy="4862916"/>
          </a:xfrm>
          <a:prstGeom prst="rect">
            <a:avLst/>
          </a:prstGeom>
        </p:spPr>
      </p:pic>
      <p:pic>
        <p:nvPicPr>
          <p:cNvPr id="4" name="Picture 3" descr="A graph of a large number of dots&#10;&#10;AI-generated content may be incorrect.">
            <a:extLst>
              <a:ext uri="{FF2B5EF4-FFF2-40B4-BE49-F238E27FC236}">
                <a16:creationId xmlns:a16="http://schemas.microsoft.com/office/drawing/2014/main" id="{1F3AA80F-76F3-D6D9-C8FE-93A449508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036" y="913013"/>
            <a:ext cx="3966975" cy="48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B4631-0E03-AD92-C13E-2EF90915E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2ED96887-61EC-25D0-E60D-7DFF8E4E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518"/>
            <a:ext cx="4025901" cy="4912963"/>
          </a:xfrm>
          <a:prstGeom prst="rect">
            <a:avLst/>
          </a:prstGeom>
        </p:spPr>
      </p:pic>
      <p:pic>
        <p:nvPicPr>
          <p:cNvPr id="5" name="Picture 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4DED00A6-5C5F-98AE-D52D-A2A709CEB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53" y="972518"/>
            <a:ext cx="4025901" cy="4912963"/>
          </a:xfrm>
          <a:prstGeom prst="rect">
            <a:avLst/>
          </a:prstGeom>
        </p:spPr>
      </p:pic>
      <p:pic>
        <p:nvPicPr>
          <p:cNvPr id="4" name="Picture 3" descr="A graph with red dots and blue dots&#10;&#10;AI-generated content may be incorrect.">
            <a:extLst>
              <a:ext uri="{FF2B5EF4-FFF2-40B4-BE49-F238E27FC236}">
                <a16:creationId xmlns:a16="http://schemas.microsoft.com/office/drawing/2014/main" id="{1865E94D-E1C7-648E-15D7-1BC71A942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054" y="972518"/>
            <a:ext cx="4025901" cy="49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9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7A367-3211-4B99-7FB2-0F3FF91AF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7888B350-53CD-5944-DFF6-2E8563E7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" y="1067446"/>
            <a:ext cx="4048378" cy="4723108"/>
          </a:xfrm>
          <a:prstGeom prst="rect">
            <a:avLst/>
          </a:prstGeom>
        </p:spPr>
      </p:pic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D26FAA7E-5A24-DAB9-3497-1EDB2741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243" y="1067446"/>
            <a:ext cx="4048378" cy="4723108"/>
          </a:xfrm>
          <a:prstGeom prst="rect">
            <a:avLst/>
          </a:prstGeom>
        </p:spPr>
      </p:pic>
      <p:pic>
        <p:nvPicPr>
          <p:cNvPr id="3" name="Picture 2" descr="A white paper with red dots and blue text&#10;&#10;AI-generated content may be incorrect.">
            <a:extLst>
              <a:ext uri="{FF2B5EF4-FFF2-40B4-BE49-F238E27FC236}">
                <a16:creationId xmlns:a16="http://schemas.microsoft.com/office/drawing/2014/main" id="{CAA2FC1F-541D-20D7-E188-D8CDAEEB7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621" y="1067446"/>
            <a:ext cx="4048378" cy="47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8A69C-40A1-FD2E-E6D6-967C6B85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BEB888B-D5CF-0EF5-95FE-53041A853C0D}"/>
              </a:ext>
            </a:extLst>
          </p:cNvPr>
          <p:cNvGrpSpPr/>
          <p:nvPr/>
        </p:nvGrpSpPr>
        <p:grpSpPr>
          <a:xfrm>
            <a:off x="-236" y="1359138"/>
            <a:ext cx="12192236" cy="4139723"/>
            <a:chOff x="198122" y="1407635"/>
            <a:chExt cx="11906565" cy="4042727"/>
          </a:xfrm>
        </p:grpSpPr>
        <p:pic>
          <p:nvPicPr>
            <p:cNvPr id="2" name="Picture 1" descr="A graph of a graph&#10;&#10;AI-generated content may be incorrect.">
              <a:extLst>
                <a:ext uri="{FF2B5EF4-FFF2-40B4-BE49-F238E27FC236}">
                  <a16:creationId xmlns:a16="http://schemas.microsoft.com/office/drawing/2014/main" id="{2AF32EC6-B1E2-FDD8-A294-76D61C195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1960" y="1407635"/>
              <a:ext cx="4042727" cy="4042727"/>
            </a:xfrm>
            <a:prstGeom prst="rect">
              <a:avLst/>
            </a:prstGeom>
          </p:spPr>
        </p:pic>
        <p:pic>
          <p:nvPicPr>
            <p:cNvPr id="5" name="Picture 4" descr="A graph with red and blue dots&#10;&#10;AI-generated content may be incorrect.">
              <a:extLst>
                <a:ext uri="{FF2B5EF4-FFF2-40B4-BE49-F238E27FC236}">
                  <a16:creationId xmlns:a16="http://schemas.microsoft.com/office/drawing/2014/main" id="{396DF8EE-ADA2-6186-E78E-9E549EC78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2" y="1407635"/>
              <a:ext cx="4042727" cy="4042727"/>
            </a:xfrm>
            <a:prstGeom prst="rect">
              <a:avLst/>
            </a:prstGeom>
          </p:spPr>
        </p:pic>
        <p:pic>
          <p:nvPicPr>
            <p:cNvPr id="7" name="Picture 6" descr="A graph with red and blue dots&#10;&#10;AI-generated content may be incorrect.">
              <a:extLst>
                <a:ext uri="{FF2B5EF4-FFF2-40B4-BE49-F238E27FC236}">
                  <a16:creationId xmlns:a16="http://schemas.microsoft.com/office/drawing/2014/main" id="{AB1D83AE-E6B7-121B-3C5E-893CE3E3A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0041" y="1407635"/>
              <a:ext cx="4042727" cy="404272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754BC4-5ECC-1048-7210-236F38628935}"/>
              </a:ext>
            </a:extLst>
          </p:cNvPr>
          <p:cNvSpPr txBox="1"/>
          <p:nvPr/>
        </p:nvSpPr>
        <p:spPr>
          <a:xfrm rot="16200000">
            <a:off x="2442916" y="3944020"/>
            <a:ext cx="2088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40FF"/>
                </a:solidFill>
              </a:rPr>
              <a:t>[Ba/Fe] &gt; +0.6 were excluded</a:t>
            </a:r>
          </a:p>
        </p:txBody>
      </p:sp>
    </p:spTree>
    <p:extLst>
      <p:ext uri="{BB962C8B-B14F-4D97-AF65-F5344CB8AC3E}">
        <p14:creationId xmlns:p14="http://schemas.microsoft.com/office/powerpoint/2010/main" val="49466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054BC-962C-5B6E-F446-18632C6A7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A11CB67-E29B-9DBE-6DDE-E475ADC9B302}"/>
              </a:ext>
            </a:extLst>
          </p:cNvPr>
          <p:cNvGrpSpPr/>
          <p:nvPr/>
        </p:nvGrpSpPr>
        <p:grpSpPr>
          <a:xfrm>
            <a:off x="-2733" y="952656"/>
            <a:ext cx="12194733" cy="4140917"/>
            <a:chOff x="0" y="772527"/>
            <a:chExt cx="13016751" cy="4420046"/>
          </a:xfrm>
        </p:grpSpPr>
        <p:pic>
          <p:nvPicPr>
            <p:cNvPr id="18" name="Picture 17" descr="A graph with red and blue dots&#10;&#10;AI-generated content may be incorrect.">
              <a:extLst>
                <a:ext uri="{FF2B5EF4-FFF2-40B4-BE49-F238E27FC236}">
                  <a16:creationId xmlns:a16="http://schemas.microsoft.com/office/drawing/2014/main" id="{EC704D82-6E6F-29D2-F858-8BFF65E74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0" y="853656"/>
              <a:ext cx="4338917" cy="4338917"/>
            </a:xfrm>
            <a:prstGeom prst="rect">
              <a:avLst/>
            </a:prstGeom>
          </p:spPr>
        </p:pic>
        <p:pic>
          <p:nvPicPr>
            <p:cNvPr id="20" name="Picture 19" descr="A graph with red and blue dots&#10;&#10;AI-generated content may be incorrect.">
              <a:extLst>
                <a:ext uri="{FF2B5EF4-FFF2-40B4-BE49-F238E27FC236}">
                  <a16:creationId xmlns:a16="http://schemas.microsoft.com/office/drawing/2014/main" id="{3BDB891A-A6DF-1157-B8F7-D9A23459E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338917" y="853656"/>
              <a:ext cx="4338917" cy="4338917"/>
            </a:xfrm>
            <a:prstGeom prst="rect">
              <a:avLst/>
            </a:prstGeom>
          </p:spPr>
        </p:pic>
        <p:pic>
          <p:nvPicPr>
            <p:cNvPr id="22" name="Picture 21" descr="A graph of a graph&#10;&#10;AI-generated content may be incorrect.">
              <a:extLst>
                <a:ext uri="{FF2B5EF4-FFF2-40B4-BE49-F238E27FC236}">
                  <a16:creationId xmlns:a16="http://schemas.microsoft.com/office/drawing/2014/main" id="{11E86EA9-E9F8-7025-CDF6-60381BBBE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8677834" y="772527"/>
              <a:ext cx="4338917" cy="43389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927CE9-4941-25FF-F2AB-21EE0952DA20}"/>
              </a:ext>
            </a:extLst>
          </p:cNvPr>
          <p:cNvSpPr txBox="1"/>
          <p:nvPr/>
        </p:nvSpPr>
        <p:spPr>
          <a:xfrm rot="16200000">
            <a:off x="2595316" y="2427640"/>
            <a:ext cx="2088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40FF"/>
                </a:solidFill>
              </a:rPr>
              <a:t>[Ba/Fe] &gt; +0.6 were excluded</a:t>
            </a:r>
          </a:p>
        </p:txBody>
      </p:sp>
    </p:spTree>
    <p:extLst>
      <p:ext uri="{BB962C8B-B14F-4D97-AF65-F5344CB8AC3E}">
        <p14:creationId xmlns:p14="http://schemas.microsoft.com/office/powerpoint/2010/main" val="4215362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50</Words>
  <Application>Microsoft Macintosh PowerPoint</Application>
  <PresentationFormat>Widescreen</PresentationFormat>
  <Paragraphs>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Yelland</dc:creator>
  <cp:lastModifiedBy>Alexander Yelland</cp:lastModifiedBy>
  <cp:revision>5</cp:revision>
  <dcterms:created xsi:type="dcterms:W3CDTF">2025-05-22T18:49:24Z</dcterms:created>
  <dcterms:modified xsi:type="dcterms:W3CDTF">2025-05-22T23:00:49Z</dcterms:modified>
</cp:coreProperties>
</file>